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2"/>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50" r:id="rId27"/>
    <p:sldId id="336" r:id="rId28"/>
    <p:sldId id="263" r:id="rId29"/>
    <p:sldId id="272" r:id="rId30"/>
    <p:sldId id="26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62"/>
    <p:restoredTop sz="61418"/>
  </p:normalViewPr>
  <p:slideViewPr>
    <p:cSldViewPr snapToGrid="0">
      <p:cViewPr varScale="1">
        <p:scale>
          <a:sx n="60" d="100"/>
          <a:sy n="60" d="100"/>
        </p:scale>
        <p:origin x="17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315452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16/05/2025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16/05/2025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16/05/2025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16/05/2025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16/05/2025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16/05/2025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16/05/2025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16/05/2025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16/05/2025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16/05/2025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16/05/2025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16/05/2025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16/05/2025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16/05/2025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audio" Target="../media/media6.wav"/><Relationship Id="rId13" Type="http://schemas.microsoft.com/office/2007/relationships/media" Target="../media/media9.wav"/><Relationship Id="rId18" Type="http://schemas.openxmlformats.org/officeDocument/2006/relationships/audio" Target="../media/media1.wav"/><Relationship Id="rId3" Type="http://schemas.microsoft.com/office/2007/relationships/media" Target="../media/media4.wav"/><Relationship Id="rId21" Type="http://schemas.openxmlformats.org/officeDocument/2006/relationships/image" Target="../media/image21.png"/><Relationship Id="rId7" Type="http://schemas.microsoft.com/office/2007/relationships/media" Target="../media/media6.wav"/><Relationship Id="rId12" Type="http://schemas.openxmlformats.org/officeDocument/2006/relationships/audio" Target="../media/media8.wav"/><Relationship Id="rId17" Type="http://schemas.microsoft.com/office/2007/relationships/media" Target="../media/media1.wav"/><Relationship Id="rId2" Type="http://schemas.openxmlformats.org/officeDocument/2006/relationships/audio" Target="../media/media3.wav"/><Relationship Id="rId16" Type="http://schemas.openxmlformats.org/officeDocument/2006/relationships/audio" Target="../media/media10.wav"/><Relationship Id="rId20" Type="http://schemas.openxmlformats.org/officeDocument/2006/relationships/notesSlide" Target="../notesSlides/notesSlide10.xml"/><Relationship Id="rId1" Type="http://schemas.microsoft.com/office/2007/relationships/media" Target="../media/media3.wav"/><Relationship Id="rId6" Type="http://schemas.openxmlformats.org/officeDocument/2006/relationships/audio" Target="../media/media5.wav"/><Relationship Id="rId11" Type="http://schemas.microsoft.com/office/2007/relationships/media" Target="../media/media8.wav"/><Relationship Id="rId5" Type="http://schemas.microsoft.com/office/2007/relationships/media" Target="../media/media5.wav"/><Relationship Id="rId15" Type="http://schemas.microsoft.com/office/2007/relationships/media" Target="../media/media10.wav"/><Relationship Id="rId10" Type="http://schemas.openxmlformats.org/officeDocument/2006/relationships/audio" Target="../media/media7.wav"/><Relationship Id="rId19" Type="http://schemas.openxmlformats.org/officeDocument/2006/relationships/slideLayout" Target="../slideLayouts/slideLayout2.xml"/><Relationship Id="rId4" Type="http://schemas.openxmlformats.org/officeDocument/2006/relationships/audio" Target="../media/media4.wav"/><Relationship Id="rId9" Type="http://schemas.microsoft.com/office/2007/relationships/media" Target="../media/media7.wav"/><Relationship Id="rId14" Type="http://schemas.openxmlformats.org/officeDocument/2006/relationships/audio" Target="../media/media9.wav"/></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1325563"/>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75368" y="1139252"/>
            <a:ext cx="3913266" cy="5426440"/>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 / 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921550065"/>
              </p:ext>
            </p:extLst>
          </p:nvPr>
        </p:nvGraphicFramePr>
        <p:xfrm>
          <a:off x="255184"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2"/>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5901070" y="47134"/>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err="1"/>
              <a:t>emovectors</a:t>
            </a:r>
            <a:r>
              <a:rPr lang="en-GB"/>
              <a:t>/</a:t>
            </a:r>
            <a:r>
              <a:rPr lang="en-GB" dirty="0"/>
              <a:t> </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2"/>
          <a:stretch>
            <a:fillRect/>
          </a:stretch>
        </p:blipFill>
        <p:spPr>
          <a:xfrm>
            <a:off x="4178299" y="1984917"/>
            <a:ext cx="7369113" cy="1952083"/>
          </a:xfrm>
          <a:prstGeom prst="rect">
            <a:avLst/>
          </a:prstGeom>
        </p:spPr>
      </p:pic>
      <p:sp>
        <p:nvSpPr>
          <p:cNvPr id="9" name="TextBox 8">
            <a:extLst>
              <a:ext uri="{FF2B5EF4-FFF2-40B4-BE49-F238E27FC236}">
                <a16:creationId xmlns:a16="http://schemas.microsoft.com/office/drawing/2014/main" id="{7F9112FE-CAC4-5687-DAA6-3F6745E985AA}"/>
              </a:ext>
            </a:extLst>
          </p:cNvPr>
          <p:cNvSpPr txBox="1"/>
          <p:nvPr/>
        </p:nvSpPr>
        <p:spPr>
          <a:xfrm>
            <a:off x="5901070" y="47134"/>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err="1"/>
              <a:t>emovectors</a:t>
            </a:r>
            <a:r>
              <a:rPr lang="en-GB"/>
              <a:t>/</a:t>
            </a:r>
            <a:r>
              <a:rPr lang="en-GB" dirty="0"/>
              <a:t> </a:t>
            </a:r>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2"/>
          <a:stretch>
            <a:fillRect/>
          </a:stretch>
        </p:blipFill>
        <p:spPr>
          <a:xfrm>
            <a:off x="1" y="4565447"/>
            <a:ext cx="12004158" cy="1478772"/>
          </a:xfrm>
          <a:prstGeom prst="rect">
            <a:avLst/>
          </a:prstGeom>
        </p:spPr>
      </p:pic>
      <p:sp>
        <p:nvSpPr>
          <p:cNvPr id="9" name="TextBox 8">
            <a:extLst>
              <a:ext uri="{FF2B5EF4-FFF2-40B4-BE49-F238E27FC236}">
                <a16:creationId xmlns:a16="http://schemas.microsoft.com/office/drawing/2014/main" id="{11556E6C-93C7-8535-94D4-B7E846560184}"/>
              </a:ext>
            </a:extLst>
          </p:cNvPr>
          <p:cNvSpPr txBox="1"/>
          <p:nvPr/>
        </p:nvSpPr>
        <p:spPr>
          <a:xfrm>
            <a:off x="5901070" y="47134"/>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err="1"/>
              <a:t>emovectors</a:t>
            </a:r>
            <a:r>
              <a:rPr lang="en-GB"/>
              <a:t>/</a:t>
            </a:r>
            <a:r>
              <a:rPr lang="en-GB" dirty="0"/>
              <a:t> </a:t>
            </a:r>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2"/>
          <a:stretch>
            <a:fillRect/>
          </a:stretch>
        </p:blipFill>
        <p:spPr>
          <a:xfrm>
            <a:off x="149026" y="4393954"/>
            <a:ext cx="11901193" cy="1759118"/>
          </a:xfrm>
          <a:prstGeom prst="rect">
            <a:avLst/>
          </a:prstGeom>
        </p:spPr>
      </p:pic>
      <p:sp>
        <p:nvSpPr>
          <p:cNvPr id="7" name="TextBox 6">
            <a:extLst>
              <a:ext uri="{FF2B5EF4-FFF2-40B4-BE49-F238E27FC236}">
                <a16:creationId xmlns:a16="http://schemas.microsoft.com/office/drawing/2014/main" id="{15C5248F-58DF-5013-3F69-49C35349F39B}"/>
              </a:ext>
            </a:extLst>
          </p:cNvPr>
          <p:cNvSpPr txBox="1"/>
          <p:nvPr/>
        </p:nvSpPr>
        <p:spPr>
          <a:xfrm>
            <a:off x="5901070" y="47134"/>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err="1"/>
              <a:t>emovectors</a:t>
            </a:r>
            <a:r>
              <a:rPr lang="en-GB"/>
              <a:t>/</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7" name="TextBox 6">
            <a:extLst>
              <a:ext uri="{FF2B5EF4-FFF2-40B4-BE49-F238E27FC236}">
                <a16:creationId xmlns:a16="http://schemas.microsoft.com/office/drawing/2014/main" id="{DFC24D76-E874-B093-C2AF-D27AFD0187A1}"/>
              </a:ext>
            </a:extLst>
          </p:cNvPr>
          <p:cNvSpPr txBox="1"/>
          <p:nvPr/>
        </p:nvSpPr>
        <p:spPr>
          <a:xfrm>
            <a:off x="5901070" y="47134"/>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err="1"/>
              <a:t>emovectors</a:t>
            </a:r>
            <a:r>
              <a:rPr lang="en-GB"/>
              <a:t>/</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55927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pic>
        <p:nvPicPr>
          <p:cNvPr id="9" name="jazz.00088">
            <a:hlinkClick r:id="" action="ppaction://media"/>
            <a:extLst>
              <a:ext uri="{FF2B5EF4-FFF2-40B4-BE49-F238E27FC236}">
                <a16:creationId xmlns:a16="http://schemas.microsoft.com/office/drawing/2014/main" id="{A09F65E9-CC3D-42CE-BCAE-7AAB9AD1FB2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738914" y="2814820"/>
            <a:ext cx="812800" cy="812800"/>
          </a:xfrm>
          <a:prstGeom prst="rect">
            <a:avLst/>
          </a:prstGeom>
        </p:spPr>
      </p:pic>
      <p:sp>
        <p:nvSpPr>
          <p:cNvPr id="20" name="TextBox 19">
            <a:extLst>
              <a:ext uri="{FF2B5EF4-FFF2-40B4-BE49-F238E27FC236}">
                <a16:creationId xmlns:a16="http://schemas.microsoft.com/office/drawing/2014/main" id="{9E3EB400-75A1-AA79-945E-2B4D339AECBD}"/>
              </a:ext>
            </a:extLst>
          </p:cNvPr>
          <p:cNvSpPr txBox="1"/>
          <p:nvPr/>
        </p:nvSpPr>
        <p:spPr>
          <a:xfrm>
            <a:off x="7510131" y="2445488"/>
            <a:ext cx="1598836" cy="369332"/>
          </a:xfrm>
          <a:prstGeom prst="rect">
            <a:avLst/>
          </a:prstGeom>
          <a:noFill/>
        </p:spPr>
        <p:txBody>
          <a:bodyPr wrap="none" rtlCol="0">
            <a:spAutoFit/>
          </a:bodyPr>
          <a:lstStyle/>
          <a:p>
            <a:r>
              <a:rPr lang="en-GB" dirty="0"/>
              <a:t>jazz.00088.wav</a:t>
            </a:r>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430260" y="1275252"/>
            <a:ext cx="11331480" cy="2585206"/>
          </a:xfrm>
          <a:prstGeom prst="rect">
            <a:avLst/>
          </a:prstGeom>
        </p:spPr>
      </p:pic>
      <p:pic>
        <p:nvPicPr>
          <p:cNvPr id="14" name="Picture 13">
            <a:extLst>
              <a:ext uri="{FF2B5EF4-FFF2-40B4-BE49-F238E27FC236}">
                <a16:creationId xmlns:a16="http://schemas.microsoft.com/office/drawing/2014/main" id="{CF9E1FD9-C727-C717-D4D6-2B9AAA7C44E8}"/>
              </a:ext>
            </a:extLst>
          </p:cNvPr>
          <p:cNvPicPr>
            <a:picLocks noChangeAspect="1"/>
          </p:cNvPicPr>
          <p:nvPr/>
        </p:nvPicPr>
        <p:blipFill>
          <a:blip r:embed="rId4"/>
          <a:stretch>
            <a:fillRect/>
          </a:stretch>
        </p:blipFill>
        <p:spPr>
          <a:xfrm>
            <a:off x="7697972" y="3880954"/>
            <a:ext cx="4494028" cy="3025391"/>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4180475814"/>
              </p:ext>
            </p:extLst>
          </p:nvPr>
        </p:nvGraphicFramePr>
        <p:xfrm>
          <a:off x="838199" y="1275907"/>
          <a:ext cx="10155866"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gridCol w="3221794">
                  <a:extLst>
                    <a:ext uri="{9D8B030D-6E8A-4147-A177-3AD203B41FA5}">
                      <a16:colId xmlns:a16="http://schemas.microsoft.com/office/drawing/2014/main" val="108853524"/>
                    </a:ext>
                  </a:extLst>
                </a:gridCol>
                <a:gridCol w="3203023">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00093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00030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5509732" y="2195070"/>
            <a:ext cx="812800" cy="812800"/>
          </a:xfrm>
          <a:prstGeom prst="rect">
            <a:avLst/>
          </a:prstGeom>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9102503" y="2159666"/>
            <a:ext cx="812800" cy="812800"/>
          </a:xfrm>
          <a:prstGeom prst="rect">
            <a:avLst/>
          </a:prstGeom>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21"/>
          <a:stretch>
            <a:fillRect/>
          </a:stretch>
        </p:blipFill>
        <p:spPr>
          <a:xfrm>
            <a:off x="5509732" y="3032753"/>
            <a:ext cx="812800" cy="812800"/>
          </a:xfrm>
          <a:prstGeom prst="rect">
            <a:avLst/>
          </a:prstGeom>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3049476"/>
            <a:ext cx="812800" cy="812800"/>
          </a:xfrm>
          <a:prstGeom prst="rect">
            <a:avLst/>
          </a:prstGeom>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5509732" y="3870436"/>
            <a:ext cx="812800" cy="812800"/>
          </a:xfrm>
          <a:prstGeom prst="rect">
            <a:avLst/>
          </a:prstGeom>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21"/>
          <a:stretch>
            <a:fillRect/>
          </a:stretch>
        </p:blipFill>
        <p:spPr>
          <a:xfrm>
            <a:off x="9102503" y="3795455"/>
            <a:ext cx="812800" cy="812800"/>
          </a:xfrm>
          <a:prstGeom prst="rect">
            <a:avLst/>
          </a:prstGeom>
        </p:spPr>
      </p:pic>
      <p:pic>
        <p:nvPicPr>
          <p:cNvPr id="16" name="jazz.00093">
            <a:hlinkClick r:id="" action="ppaction://media"/>
            <a:extLst>
              <a:ext uri="{FF2B5EF4-FFF2-40B4-BE49-F238E27FC236}">
                <a16:creationId xmlns:a16="http://schemas.microsoft.com/office/drawing/2014/main" id="{833E3153-17D8-94C0-A0A8-403B6832B70A}"/>
              </a:ext>
            </a:extLst>
          </p:cNvPr>
          <p:cNvPicPr>
            <a:picLocks noChangeAspect="1"/>
          </p:cNvPicPr>
          <p:nvPr>
            <a:audioFile r:link="rId14"/>
            <p:extLst>
              <p:ext uri="{DAA4B4D4-6D71-4841-9C94-3DE7FCFB9230}">
                <p14:media xmlns:p14="http://schemas.microsoft.com/office/powerpoint/2010/main" r:embed="rId13"/>
              </p:ext>
            </p:extLst>
          </p:nvPr>
        </p:nvPicPr>
        <p:blipFill>
          <a:blip r:embed="rId21"/>
          <a:stretch>
            <a:fillRect/>
          </a:stretch>
        </p:blipFill>
        <p:spPr>
          <a:xfrm>
            <a:off x="5509732" y="4756335"/>
            <a:ext cx="812800" cy="812800"/>
          </a:xfrm>
          <a:prstGeom prst="rect">
            <a:avLst/>
          </a:prstGeom>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6"/>
            <p:extLst>
              <p:ext uri="{DAA4B4D4-6D71-4841-9C94-3DE7FCFB9230}">
                <p14:media xmlns:p14="http://schemas.microsoft.com/office/powerpoint/2010/main" r:embed="rId15"/>
              </p:ext>
            </p:extLst>
          </p:nvPr>
        </p:nvPicPr>
        <p:blipFill>
          <a:blip r:embed="rId21"/>
          <a:stretch>
            <a:fillRect/>
          </a:stretch>
        </p:blipFill>
        <p:spPr>
          <a:xfrm>
            <a:off x="9102503" y="4731120"/>
            <a:ext cx="812800" cy="812800"/>
          </a:xfrm>
          <a:prstGeom prst="rect">
            <a:avLst/>
          </a:prstGeom>
        </p:spPr>
      </p:pic>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18"/>
            <p:extLst>
              <p:ext uri="{DAA4B4D4-6D71-4841-9C94-3DE7FCFB9230}">
                <p14:media xmlns:p14="http://schemas.microsoft.com/office/powerpoint/2010/main" r:embed="rId17"/>
              </p:ext>
            </p:extLst>
          </p:nvPr>
        </p:nvPicPr>
        <p:blipFill>
          <a:blip r:embed="rId21"/>
          <a:stretch>
            <a:fillRect/>
          </a:stretch>
        </p:blipFill>
        <p:spPr>
          <a:xfrm>
            <a:off x="5509732" y="5642234"/>
            <a:ext cx="812800" cy="812800"/>
          </a:xfrm>
          <a:prstGeom prst="rect">
            <a:avLst/>
          </a:prstGeom>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5510139"/>
            <a:ext cx="812800" cy="812800"/>
          </a:xfrm>
          <a:prstGeom prst="rect">
            <a:avLst/>
          </a:prstGeom>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13"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01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13"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013" fill="hold"/>
                                        <p:tgtEl>
                                          <p:spTgt spid="1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013" fill="hold"/>
                                        <p:tgtEl>
                                          <p:spTgt spid="1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0013" fill="hold"/>
                                        <p:tgtEl>
                                          <p:spTgt spid="16"/>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30013" fill="hold"/>
                                        <p:tgtEl>
                                          <p:spTgt spid="17"/>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30013" fill="hold"/>
                                        <p:tgtEl>
                                          <p:spTgt spid="18"/>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001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10"/>
                </p:tgtEl>
              </p:cMediaNode>
            </p:audio>
            <p:audio>
              <p:cMediaNode vol="80000">
                <p:cTn id="44" fill="hold" display="0">
                  <p:stCondLst>
                    <p:cond delay="indefinite"/>
                  </p:stCondLst>
                  <p:endCondLst>
                    <p:cond evt="onStopAudio" delay="0">
                      <p:tgtEl>
                        <p:sldTgt/>
                      </p:tgtEl>
                    </p:cond>
                  </p:endCondLst>
                </p:cTn>
                <p:tgtEl>
                  <p:spTgt spid="11"/>
                </p:tgtEl>
              </p:cMediaNode>
            </p:audio>
            <p:audio>
              <p:cMediaNode vol="80000">
                <p:cTn id="45" fill="hold" display="0">
                  <p:stCondLst>
                    <p:cond delay="indefinite"/>
                  </p:stCondLst>
                  <p:endCondLst>
                    <p:cond evt="onStopAudio" delay="0">
                      <p:tgtEl>
                        <p:sldTgt/>
                      </p:tgtEl>
                    </p:cond>
                  </p:endCondLst>
                </p:cTn>
                <p:tgtEl>
                  <p:spTgt spid="12"/>
                </p:tgtEl>
              </p:cMediaNode>
            </p:audio>
            <p:audio>
              <p:cMediaNode vol="80000">
                <p:cTn id="46" fill="hold" display="0">
                  <p:stCondLst>
                    <p:cond delay="indefinite"/>
                  </p:stCondLst>
                  <p:endCondLst>
                    <p:cond evt="onStopAudio" delay="0">
                      <p:tgtEl>
                        <p:sldTgt/>
                      </p:tgtEl>
                    </p:cond>
                  </p:endCondLst>
                </p:cTn>
                <p:tgtEl>
                  <p:spTgt spid="13"/>
                </p:tgtEl>
              </p:cMediaNode>
            </p:audio>
            <p:audio>
              <p:cMediaNode vol="80000">
                <p:cTn id="47" fill="hold" display="0">
                  <p:stCondLst>
                    <p:cond delay="indefinite"/>
                  </p:stCondLst>
                  <p:endCondLst>
                    <p:cond evt="onStopAudio" delay="0">
                      <p:tgtEl>
                        <p:sldTgt/>
                      </p:tgtEl>
                    </p:cond>
                  </p:endCondLst>
                </p:cTn>
                <p:tgtEl>
                  <p:spTgt spid="14"/>
                </p:tgtEl>
              </p:cMediaNode>
            </p:audio>
            <p:audio>
              <p:cMediaNode vol="80000">
                <p:cTn id="48" fill="hold" display="0">
                  <p:stCondLst>
                    <p:cond delay="indefinite"/>
                  </p:stCondLst>
                  <p:endCondLst>
                    <p:cond evt="onStopAudio" delay="0">
                      <p:tgtEl>
                        <p:sldTgt/>
                      </p:tgtEl>
                    </p:cond>
                  </p:endCondLst>
                </p:cTn>
                <p:tgtEl>
                  <p:spTgt spid="15"/>
                </p:tgtEl>
              </p:cMediaNode>
            </p:audio>
            <p:audio>
              <p:cMediaNode vol="80000">
                <p:cTn id="49" fill="hold" display="0">
                  <p:stCondLst>
                    <p:cond delay="indefinite"/>
                  </p:stCondLst>
                  <p:endCondLst>
                    <p:cond evt="onStopAudio" delay="0">
                      <p:tgtEl>
                        <p:sldTgt/>
                      </p:tgtEl>
                    </p:cond>
                  </p:endCondLst>
                </p:cTn>
                <p:tgtEl>
                  <p:spTgt spid="16"/>
                </p:tgtEl>
              </p:cMediaNode>
            </p:audio>
            <p:audio>
              <p:cMediaNode vol="80000">
                <p:cTn id="50" fill="hold" display="0">
                  <p:stCondLst>
                    <p:cond delay="indefinite"/>
                  </p:stCondLst>
                  <p:endCondLst>
                    <p:cond evt="onStopAudio" delay="0">
                      <p:tgtEl>
                        <p:sldTgt/>
                      </p:tgtEl>
                    </p:cond>
                  </p:endCondLst>
                </p:cTn>
                <p:tgtEl>
                  <p:spTgt spid="17"/>
                </p:tgtEl>
              </p:cMediaNode>
            </p:audio>
            <p:audio>
              <p:cMediaNode vol="80000">
                <p:cTn id="51" fill="hold" display="0">
                  <p:stCondLst>
                    <p:cond delay="indefinite"/>
                  </p:stCondLst>
                  <p:endCondLst>
                    <p:cond evt="onStopAudio" delay="0">
                      <p:tgtEl>
                        <p:sldTgt/>
                      </p:tgtEl>
                    </p:cond>
                  </p:endCondLst>
                </p:cTn>
                <p:tgtEl>
                  <p:spTgt spid="18"/>
                </p:tgtEl>
              </p:cMediaNode>
            </p:audio>
            <p:audio>
              <p:cMediaNode vol="80000">
                <p:cTn id="52" fill="hold" display="0">
                  <p:stCondLst>
                    <p:cond delay="indefinite"/>
                  </p:stCondLst>
                  <p:endCondLst>
                    <p:cond evt="onStopAudio" delay="0">
                      <p:tgtEl>
                        <p:sldTgt/>
                      </p:tgtEl>
                    </p:cond>
                  </p:endCondLst>
                </p:cTn>
                <p:tgtEl>
                  <p:spTgt spid="1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noProof="0" dirty="0"/>
              <a:t>If this works,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5"/>
            <a:ext cx="7177644" cy="4351338"/>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So What? and Next steps</a:t>
            </a:r>
          </a:p>
          <a:p>
            <a:r>
              <a:rPr lang="en-GB" noProof="0" dirty="0"/>
              <a:t>Summary</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263</TotalTime>
  <Words>9377</Words>
  <Application>Microsoft Macintosh PowerPoint</Application>
  <PresentationFormat>Widescreen</PresentationFormat>
  <Paragraphs>340</Paragraphs>
  <Slides>30</Slides>
  <Notes>13</Notes>
  <HiddenSlides>0</HiddenSlides>
  <MMClips>13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Aptos</vt:lpstr>
      <vt:lpstr>Aptos Narrow</vt:lpstr>
      <vt:lpstr>Arial</vt:lpstr>
      <vt:lpstr>Arial</vt:lpstr>
      <vt:lpstr>Calibri</vt:lpstr>
      <vt:lpstr>Cambria</vt:lpstr>
      <vt:lpstr>Courier</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 correlations </vt:lpstr>
      <vt:lpstr>Results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182</cp:revision>
  <dcterms:created xsi:type="dcterms:W3CDTF">2025-01-24T13:17:48Z</dcterms:created>
  <dcterms:modified xsi:type="dcterms:W3CDTF">2025-05-16T19:46:21Z</dcterms:modified>
</cp:coreProperties>
</file>